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9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D7481E-C984-413C-B080-84E1C71E8892}" type="datetimeFigureOut">
              <a:rPr lang="ru-RU" smtClean="0"/>
              <a:t>27.02.2015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5A0A7C99-9272-49F8-851A-63C5E5099DE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D7481E-C984-413C-B080-84E1C71E8892}" type="datetimeFigureOut">
              <a:rPr lang="ru-RU" smtClean="0"/>
              <a:t>27.02.2015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0A7C99-9272-49F8-851A-63C5E5099DE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D7481E-C984-413C-B080-84E1C71E8892}" type="datetimeFigureOut">
              <a:rPr lang="ru-RU" smtClean="0"/>
              <a:t>27.02.2015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0A7C99-9272-49F8-851A-63C5E5099DE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Объект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D7481E-C984-413C-B080-84E1C71E8892}" type="datetimeFigureOut">
              <a:rPr lang="ru-RU" smtClean="0"/>
              <a:t>27.02.2015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5A0A7C99-9272-49F8-851A-63C5E5099DE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D7481E-C984-413C-B080-84E1C71E8892}" type="datetimeFigureOut">
              <a:rPr lang="ru-RU" smtClean="0"/>
              <a:t>27.02.2015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0A7C99-9272-49F8-851A-63C5E5099DE1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D7481E-C984-413C-B080-84E1C71E8892}" type="datetimeFigureOut">
              <a:rPr lang="ru-RU" smtClean="0"/>
              <a:t>27.02.2015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0A7C99-9272-49F8-851A-63C5E5099DE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Объект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D7481E-C984-413C-B080-84E1C71E8892}" type="datetimeFigureOut">
              <a:rPr lang="ru-RU" smtClean="0"/>
              <a:t>27.02.2015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5A0A7C99-9272-49F8-851A-63C5E5099DE1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D7481E-C984-413C-B080-84E1C71E8892}" type="datetimeFigureOut">
              <a:rPr lang="ru-RU" smtClean="0"/>
              <a:t>27.02.2015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0A7C99-9272-49F8-851A-63C5E5099DE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D7481E-C984-413C-B080-84E1C71E8892}" type="datetimeFigureOut">
              <a:rPr lang="ru-RU" smtClean="0"/>
              <a:t>27.02.2015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0A7C99-9272-49F8-851A-63C5E5099DE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D7481E-C984-413C-B080-84E1C71E8892}" type="datetimeFigureOut">
              <a:rPr lang="ru-RU" smtClean="0"/>
              <a:t>27.02.2015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0A7C99-9272-49F8-851A-63C5E5099DE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D7481E-C984-413C-B080-84E1C71E8892}" type="datetimeFigureOut">
              <a:rPr lang="ru-RU" smtClean="0"/>
              <a:t>27.02.2015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0A7C99-9272-49F8-851A-63C5E5099DE1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ABD7481E-C984-413C-B080-84E1C71E8892}" type="datetimeFigureOut">
              <a:rPr lang="ru-RU" smtClean="0"/>
              <a:t>27.02.2015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A0A7C99-9272-49F8-851A-63C5E5099DE1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1628800"/>
            <a:ext cx="8458200" cy="1222375"/>
          </a:xfrm>
        </p:spPr>
        <p:txBody>
          <a:bodyPr>
            <a:noAutofit/>
          </a:bodyPr>
          <a:lstStyle/>
          <a:p>
            <a:pPr algn="ctr"/>
            <a:r>
              <a:rPr lang="ru-RU" sz="7200" dirty="0" smtClean="0"/>
              <a:t>УРОК РУССКОГО ЯЗЫКА</a:t>
            </a:r>
            <a:br>
              <a:rPr lang="ru-RU" sz="7200" dirty="0" smtClean="0"/>
            </a:br>
            <a:r>
              <a:rPr lang="ru-RU" sz="7200" dirty="0" smtClean="0"/>
              <a:t>2 КЛАСС</a:t>
            </a:r>
            <a:endParaRPr lang="ru-RU" sz="72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4843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prstClr val="black"/>
                </a:solidFill>
              </a:rPr>
              <a:t>«МАСЛО МАСЛЯНОЕ»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ПОВТОРЕНИЕ ТОГО ЖЕ САМОГО </a:t>
            </a:r>
          </a:p>
          <a:p>
            <a:pPr marL="0" indent="0">
              <a:buNone/>
            </a:pPr>
            <a:r>
              <a:rPr lang="ru-RU" dirty="0" smtClean="0"/>
              <a:t>ДРУГИМИ СЛОВАМИ;</a:t>
            </a:r>
          </a:p>
          <a:p>
            <a:r>
              <a:rPr lang="ru-RU" dirty="0" smtClean="0"/>
              <a:t>ЧТО-ТО ИЗБЫТОЧНОЕ, НЕНУЖНОЕ, ЛИШНЕЕ;</a:t>
            </a:r>
          </a:p>
          <a:p>
            <a:pPr lvl="0"/>
            <a:r>
              <a:rPr lang="ru-RU" dirty="0" smtClean="0"/>
              <a:t>«НЕ ПОВТОРЯЙСЯ, ТЫ ТОЛЬКО ЧТО </a:t>
            </a:r>
          </a:p>
          <a:p>
            <a:pPr marL="0" lvl="0" indent="0">
              <a:buNone/>
            </a:pPr>
            <a:r>
              <a:rPr lang="ru-RU" dirty="0" smtClean="0"/>
              <a:t>ОБ ЭТОМ ГОВОРИЛ».</a:t>
            </a:r>
            <a:endParaRPr lang="ru-RU" dirty="0">
              <a:solidFill>
                <a:prstClr val="black"/>
              </a:solidFill>
            </a:endParaRPr>
          </a:p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4153" y="3789040"/>
            <a:ext cx="1749425" cy="2073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 descr="C:\Users\User\Desktop\imgpreview (1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1196752"/>
            <a:ext cx="1381125" cy="2076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19233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955576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РАБОТА В ГРУППАХ</a:t>
            </a:r>
            <a:br>
              <a:rPr lang="ru-RU" b="1" dirty="0" smtClean="0"/>
            </a:br>
            <a:r>
              <a:rPr lang="ru-RU" b="1" dirty="0" smtClean="0"/>
              <a:t>ГРУППА №1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b="1" dirty="0" smtClean="0"/>
              <a:t>Передайте правило, как свежую новость по телевидению.</a:t>
            </a:r>
          </a:p>
          <a:p>
            <a:pPr marL="0" indent="0">
              <a:buNone/>
            </a:pPr>
            <a:r>
              <a:rPr lang="ru-RU" i="1" dirty="0" smtClean="0"/>
              <a:t>ВНИМАНИЕ! ПЕРЕДАЕМ ПОСЛЕДНЕЕ ИЗВЕСТИЕ. УЧЕНИКАМ 2 «Б» КЛАССА СТАЛО ИЗВЕСТНО, ЧТО…</a:t>
            </a:r>
            <a:endParaRPr lang="ru-RU" i="1" dirty="0"/>
          </a:p>
        </p:txBody>
      </p:sp>
      <p:pic>
        <p:nvPicPr>
          <p:cNvPr id="3075" name="Picture 3" descr="C:\Users\User\Desktop\896_166-paragraf-photo-description-img-di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3861048"/>
            <a:ext cx="2065412" cy="2533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79556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955576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РАБОТА В ГРУППАХ</a:t>
            </a:r>
            <a:br>
              <a:rPr lang="ru-RU" b="1" dirty="0" smtClean="0"/>
            </a:br>
            <a:r>
              <a:rPr lang="ru-RU" b="1" dirty="0" smtClean="0"/>
              <a:t>ГРУППА №2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/>
              <a:t>РАЗМЕСТИТЕ КАРТОЧКИ (ЧК, ЧН, ЧТ, ЩН, Ь) НА СХЕМЕ И РАССКАЖИТЕ ПРАВИЛО</a:t>
            </a:r>
            <a:endParaRPr lang="ru-RU" b="1" dirty="0"/>
          </a:p>
        </p:txBody>
      </p:sp>
      <p:sp>
        <p:nvSpPr>
          <p:cNvPr id="5" name="4-конечная звезда 4"/>
          <p:cNvSpPr/>
          <p:nvPr/>
        </p:nvSpPr>
        <p:spPr>
          <a:xfrm>
            <a:off x="2915816" y="2924944"/>
            <a:ext cx="2736304" cy="2498576"/>
          </a:xfrm>
          <a:prstGeom prst="star4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1770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955576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РАБОТА В ГРУППАХ</a:t>
            </a:r>
            <a:br>
              <a:rPr lang="ru-RU" b="1" dirty="0" smtClean="0"/>
            </a:br>
            <a:r>
              <a:rPr lang="ru-RU" b="1" dirty="0" smtClean="0"/>
              <a:t>ГРУППА №3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/>
              <a:t>СОЧИНИТЕ МИНИ-СКАЗОЧКУ ПО РИСУНКУ</a:t>
            </a:r>
            <a:endParaRPr lang="ru-RU" b="1" dirty="0"/>
          </a:p>
        </p:txBody>
      </p:sp>
      <p:pic>
        <p:nvPicPr>
          <p:cNvPr id="1026" name="Picture 2" descr="C:\Users\User\Pictures\Мои сканированные изображения\2015-02 (фев)\сканирование000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2564904"/>
            <a:ext cx="4814392" cy="35328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34835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955576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/>
              <a:t>РАБОТА В ГРУППАХ</a:t>
            </a:r>
            <a:br>
              <a:rPr lang="ru-RU" b="1" dirty="0"/>
            </a:br>
            <a:r>
              <a:rPr lang="ru-RU" b="1" dirty="0"/>
              <a:t>ГРУППА </a:t>
            </a:r>
            <a:r>
              <a:rPr lang="ru-RU" b="1" dirty="0" smtClean="0"/>
              <a:t>№4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5400" b="1" dirty="0" smtClean="0"/>
              <a:t>Пожалейте правило!</a:t>
            </a:r>
          </a:p>
          <a:p>
            <a:endParaRPr lang="ru-RU" sz="5400" b="1" dirty="0" smtClean="0"/>
          </a:p>
          <a:p>
            <a:pPr marL="0" indent="0" algn="ctr">
              <a:buNone/>
            </a:pPr>
            <a:r>
              <a:rPr lang="ru-RU" sz="5400" b="1" i="1" dirty="0" smtClean="0"/>
              <a:t>Дорогой  «ь»! </a:t>
            </a:r>
          </a:p>
          <a:p>
            <a:pPr marL="0" indent="0">
              <a:buNone/>
            </a:pPr>
            <a:r>
              <a:rPr lang="ru-RU" sz="5400" b="1" i="1" dirty="0" smtClean="0"/>
              <a:t>Нам очень жаль тебя, но…</a:t>
            </a:r>
            <a:endParaRPr lang="ru-RU" sz="5400" b="1" i="1" dirty="0"/>
          </a:p>
        </p:txBody>
      </p:sp>
    </p:spTree>
    <p:extLst>
      <p:ext uri="{BB962C8B-B14F-4D97-AF65-F5344CB8AC3E}">
        <p14:creationId xmlns:p14="http://schemas.microsoft.com/office/powerpoint/2010/main" val="1279180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ПРОВЕРЬ СЕБЯ!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 smtClean="0"/>
              <a:t>1.Бол</a:t>
            </a:r>
            <a:r>
              <a:rPr lang="ru-RU" u="sng" dirty="0" smtClean="0"/>
              <a:t>ь</a:t>
            </a:r>
            <a:r>
              <a:rPr lang="ru-RU" dirty="0" smtClean="0"/>
              <a:t>ше дела, мен</a:t>
            </a:r>
            <a:r>
              <a:rPr lang="ru-RU" u="sng" dirty="0" smtClean="0"/>
              <a:t>ь</a:t>
            </a:r>
            <a:r>
              <a:rPr lang="ru-RU" dirty="0" smtClean="0"/>
              <a:t>ше слов! 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2.Сро</a:t>
            </a:r>
            <a:r>
              <a:rPr lang="ru-RU" u="sng" dirty="0" smtClean="0"/>
              <a:t>чн</a:t>
            </a:r>
            <a:r>
              <a:rPr lang="ru-RU" dirty="0" smtClean="0"/>
              <a:t>о уто</a:t>
            </a:r>
            <a:r>
              <a:rPr lang="ru-RU" u="sng" dirty="0" smtClean="0"/>
              <a:t>чн</a:t>
            </a:r>
            <a:r>
              <a:rPr lang="ru-RU" dirty="0" smtClean="0"/>
              <a:t>и ден</a:t>
            </a:r>
            <a:r>
              <a:rPr lang="ru-RU" u="sng" dirty="0" smtClean="0"/>
              <a:t>ь</a:t>
            </a:r>
            <a:r>
              <a:rPr lang="ru-RU" dirty="0" smtClean="0"/>
              <a:t> приезда вну</a:t>
            </a:r>
            <a:r>
              <a:rPr lang="ru-RU" u="sng" dirty="0" smtClean="0"/>
              <a:t>чк</a:t>
            </a:r>
            <a:r>
              <a:rPr lang="ru-RU" dirty="0" smtClean="0"/>
              <a:t>и! 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3. Буквар</a:t>
            </a:r>
            <a:r>
              <a:rPr lang="ru-RU" u="sng" dirty="0" smtClean="0"/>
              <a:t>ь</a:t>
            </a:r>
            <a:r>
              <a:rPr lang="ru-RU" dirty="0" smtClean="0"/>
              <a:t> и зада</a:t>
            </a:r>
            <a:r>
              <a:rPr lang="ru-RU" u="sng" dirty="0" smtClean="0"/>
              <a:t>чн</a:t>
            </a:r>
            <a:r>
              <a:rPr lang="ru-RU" dirty="0" smtClean="0"/>
              <a:t>ик – школ</a:t>
            </a:r>
            <a:r>
              <a:rPr lang="ru-RU" u="sng" dirty="0" smtClean="0"/>
              <a:t>ь</a:t>
            </a:r>
            <a:r>
              <a:rPr lang="ru-RU" dirty="0" smtClean="0"/>
              <a:t>ные учебники.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dirty="0" smtClean="0"/>
              <a:t> 4. Хороши цвето</a:t>
            </a:r>
            <a:r>
              <a:rPr lang="ru-RU" u="sng" dirty="0" smtClean="0"/>
              <a:t>чк</a:t>
            </a:r>
            <a:r>
              <a:rPr lang="ru-RU" dirty="0" smtClean="0"/>
              <a:t>и – васил</a:t>
            </a:r>
            <a:r>
              <a:rPr lang="ru-RU" u="sng" dirty="0" smtClean="0"/>
              <a:t>ь</a:t>
            </a:r>
            <a:r>
              <a:rPr lang="ru-RU" dirty="0" smtClean="0"/>
              <a:t>ки и колокол</a:t>
            </a:r>
            <a:r>
              <a:rPr lang="ru-RU" u="sng" dirty="0" smtClean="0"/>
              <a:t>ь</a:t>
            </a:r>
            <a:r>
              <a:rPr lang="ru-RU" dirty="0" smtClean="0"/>
              <a:t>чики!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2963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ЗАКОНЧИ ПРЕДЛОЖЕНИЕ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514350" indent="-514350">
              <a:buAutoNum type="arabicPeriod"/>
            </a:pPr>
            <a:r>
              <a:rPr lang="ru-RU" b="1" dirty="0" smtClean="0"/>
              <a:t>Сегодня на уроке …</a:t>
            </a:r>
          </a:p>
          <a:p>
            <a:pPr>
              <a:buFontTx/>
              <a:buChar char="-"/>
            </a:pPr>
            <a:r>
              <a:rPr lang="ru-RU" b="1" dirty="0" smtClean="0"/>
              <a:t>научился…</a:t>
            </a:r>
          </a:p>
          <a:p>
            <a:pPr>
              <a:buFontTx/>
              <a:buChar char="-"/>
            </a:pPr>
            <a:r>
              <a:rPr lang="ru-RU" b="1" dirty="0"/>
              <a:t>б</a:t>
            </a:r>
            <a:r>
              <a:rPr lang="ru-RU" b="1" dirty="0" smtClean="0"/>
              <a:t>ыло интересно…</a:t>
            </a:r>
          </a:p>
          <a:p>
            <a:pPr>
              <a:buFontTx/>
              <a:buChar char="-"/>
            </a:pPr>
            <a:r>
              <a:rPr lang="ru-RU" b="1" dirty="0"/>
              <a:t>б</a:t>
            </a:r>
            <a:r>
              <a:rPr lang="ru-RU" b="1" dirty="0" smtClean="0"/>
              <a:t>ыло трудно…</a:t>
            </a:r>
          </a:p>
          <a:p>
            <a:pPr>
              <a:buFontTx/>
              <a:buChar char="-"/>
            </a:pPr>
            <a:endParaRPr lang="ru-RU" b="1" dirty="0" smtClean="0"/>
          </a:p>
          <a:p>
            <a:pPr marL="0" indent="0">
              <a:buNone/>
            </a:pPr>
            <a:r>
              <a:rPr lang="ru-RU" b="1" dirty="0" smtClean="0"/>
              <a:t>2. Мне показалось важным…</a:t>
            </a:r>
          </a:p>
          <a:p>
            <a:pPr marL="0" indent="0">
              <a:buNone/>
            </a:pPr>
            <a:endParaRPr lang="ru-RU" b="1" dirty="0" smtClean="0"/>
          </a:p>
          <a:p>
            <a:pPr marL="0" indent="0">
              <a:buNone/>
            </a:pPr>
            <a:r>
              <a:rPr lang="ru-RU" b="1" dirty="0" smtClean="0"/>
              <a:t>З. Я понял, что…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794647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45</TotalTime>
  <Words>167</Words>
  <Application>Microsoft Office PowerPoint</Application>
  <PresentationFormat>Экран (4:3)</PresentationFormat>
  <Paragraphs>36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Трек</vt:lpstr>
      <vt:lpstr>УРОК РУССКОГО ЯЗЫКА 2 КЛАСС</vt:lpstr>
      <vt:lpstr>«МАСЛО МАСЛЯНОЕ»</vt:lpstr>
      <vt:lpstr>РАБОТА В ГРУППАХ ГРУППА №1</vt:lpstr>
      <vt:lpstr>РАБОТА В ГРУППАХ ГРУППА №2</vt:lpstr>
      <vt:lpstr>РАБОТА В ГРУППАХ ГРУППА №3</vt:lpstr>
      <vt:lpstr>РАБОТА В ГРУППАХ ГРУППА №4</vt:lpstr>
      <vt:lpstr>ПРОВЕРЬ СЕБЯ!</vt:lpstr>
      <vt:lpstr>ЗАКОНЧИ ПРЕДЛОЖЕНИЕ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 РУССКОГО ЯЗЫКА 2 КЛАСС</dc:title>
  <dc:creator>User</dc:creator>
  <cp:lastModifiedBy>User</cp:lastModifiedBy>
  <cp:revision>6</cp:revision>
  <dcterms:created xsi:type="dcterms:W3CDTF">2015-02-26T19:50:11Z</dcterms:created>
  <dcterms:modified xsi:type="dcterms:W3CDTF">2015-02-26T20:49:42Z</dcterms:modified>
</cp:coreProperties>
</file>