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9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0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24E5-DF4A-4D8E-9D9B-8C6ECB77A299}" type="datetimeFigureOut">
              <a:rPr lang="ru-RU" smtClean="0"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622F-354C-4AE9-A1E6-67A6791D2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882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24E5-DF4A-4D8E-9D9B-8C6ECB77A299}" type="datetimeFigureOut">
              <a:rPr lang="ru-RU" smtClean="0"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622F-354C-4AE9-A1E6-67A6791D2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434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24E5-DF4A-4D8E-9D9B-8C6ECB77A299}" type="datetimeFigureOut">
              <a:rPr lang="ru-RU" smtClean="0"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622F-354C-4AE9-A1E6-67A6791D2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247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24E5-DF4A-4D8E-9D9B-8C6ECB77A299}" type="datetimeFigureOut">
              <a:rPr lang="ru-RU" smtClean="0"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622F-354C-4AE9-A1E6-67A6791D2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01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24E5-DF4A-4D8E-9D9B-8C6ECB77A299}" type="datetimeFigureOut">
              <a:rPr lang="ru-RU" smtClean="0"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622F-354C-4AE9-A1E6-67A6791D2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226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24E5-DF4A-4D8E-9D9B-8C6ECB77A299}" type="datetimeFigureOut">
              <a:rPr lang="ru-RU" smtClean="0"/>
              <a:t>22.05.2014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622F-354C-4AE9-A1E6-67A6791D2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41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24E5-DF4A-4D8E-9D9B-8C6ECB77A299}" type="datetimeFigureOut">
              <a:rPr lang="ru-RU" smtClean="0"/>
              <a:t>22.05.2014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622F-354C-4AE9-A1E6-67A6791D2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722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24E5-DF4A-4D8E-9D9B-8C6ECB77A299}" type="datetimeFigureOut">
              <a:rPr lang="ru-RU" smtClean="0"/>
              <a:t>22.05.2014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622F-354C-4AE9-A1E6-67A6791D2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979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24E5-DF4A-4D8E-9D9B-8C6ECB77A299}" type="datetimeFigureOut">
              <a:rPr lang="ru-RU" smtClean="0"/>
              <a:t>22.05.2014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622F-354C-4AE9-A1E6-67A6791D2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788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24E5-DF4A-4D8E-9D9B-8C6ECB77A299}" type="datetimeFigureOut">
              <a:rPr lang="ru-RU" smtClean="0"/>
              <a:t>22.05.2014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622F-354C-4AE9-A1E6-67A6791D2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036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24E5-DF4A-4D8E-9D9B-8C6ECB77A299}" type="datetimeFigureOut">
              <a:rPr lang="ru-RU" smtClean="0"/>
              <a:t>22.05.2014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622F-354C-4AE9-A1E6-67A6791D2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766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C24E5-DF4A-4D8E-9D9B-8C6ECB77A299}" type="datetimeFigureOut">
              <a:rPr lang="ru-RU" smtClean="0"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0622F-354C-4AE9-A1E6-67A6791D2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508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к уроку русского языка 1 класс</a:t>
            </a:r>
            <a:br>
              <a:rPr lang="ru-RU" dirty="0" smtClean="0"/>
            </a:br>
            <a:r>
              <a:rPr lang="ru-RU" dirty="0" smtClean="0"/>
              <a:t>Т</a:t>
            </a:r>
            <a:r>
              <a:rPr lang="ru-RU" dirty="0" smtClean="0"/>
              <a:t>ема: « Правописание буквосочетаний </a:t>
            </a:r>
            <a:r>
              <a:rPr lang="ru-RU" dirty="0" err="1" smtClean="0"/>
              <a:t>чк</a:t>
            </a:r>
            <a:r>
              <a:rPr lang="ru-RU" dirty="0" smtClean="0"/>
              <a:t>, </a:t>
            </a:r>
            <a:r>
              <a:rPr lang="ru-RU" dirty="0" err="1" smtClean="0"/>
              <a:t>чн</a:t>
            </a:r>
            <a:r>
              <a:rPr lang="ru-RU" dirty="0" smtClean="0"/>
              <a:t>, чт.»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4000" dirty="0" smtClean="0"/>
              <a:t>Учитель: </a:t>
            </a:r>
            <a:r>
              <a:rPr lang="ru-RU" sz="4000" dirty="0" err="1" smtClean="0"/>
              <a:t>Прибылева</a:t>
            </a:r>
            <a:r>
              <a:rPr lang="ru-RU" sz="4000" dirty="0" smtClean="0"/>
              <a:t> Г. Г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2550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632848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88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188" y="1700808"/>
            <a:ext cx="7772400" cy="2505075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Почему в слове СПИ</a:t>
            </a:r>
            <a:r>
              <a:rPr lang="ru-RU" sz="4800" b="1" dirty="0" smtClean="0">
                <a:solidFill>
                  <a:srgbClr val="FF0000"/>
                </a:solidFill>
              </a:rPr>
              <a:t>ЧК</a:t>
            </a:r>
            <a:r>
              <a:rPr lang="ru-RU" sz="4800" b="1" dirty="0" smtClean="0"/>
              <a:t>И мягкость согласного звука </a:t>
            </a:r>
            <a:r>
              <a:rPr lang="en-US" sz="4800" b="1" dirty="0" smtClean="0"/>
              <a:t>[</a:t>
            </a:r>
            <a:r>
              <a:rPr lang="ru-RU" sz="4800" b="1" dirty="0" smtClean="0"/>
              <a:t>ч</a:t>
            </a:r>
            <a:r>
              <a:rPr lang="en-US" sz="4800" b="1" dirty="0" smtClean="0"/>
              <a:t>]</a:t>
            </a:r>
            <a:r>
              <a:rPr lang="ru-RU" sz="4800" b="1" dirty="0" smtClean="0"/>
              <a:t> не обозначена мягким знаком?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58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502" y="1196752"/>
            <a:ext cx="7886700" cy="1325563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Тема урока</a:t>
            </a:r>
            <a:r>
              <a:rPr lang="ru-RU" sz="4800" b="1" dirty="0" smtClean="0"/>
              <a:t>: </a:t>
            </a:r>
            <a:br>
              <a:rPr lang="ru-RU" sz="4800" b="1" dirty="0" smtClean="0"/>
            </a:br>
            <a:r>
              <a:rPr lang="ru-RU" sz="5400" b="1" dirty="0" smtClean="0"/>
              <a:t>Буквосочетания </a:t>
            </a:r>
            <a:r>
              <a:rPr lang="ru-RU" sz="5400" b="1" dirty="0" err="1" smtClean="0">
                <a:solidFill>
                  <a:srgbClr val="FF0000"/>
                </a:solidFill>
              </a:rPr>
              <a:t>чк</a:t>
            </a:r>
            <a:r>
              <a:rPr lang="ru-RU" sz="5400" b="1" dirty="0" smtClean="0">
                <a:solidFill>
                  <a:srgbClr val="FF0000"/>
                </a:solidFill>
              </a:rPr>
              <a:t>, </a:t>
            </a:r>
            <a:r>
              <a:rPr lang="ru-RU" sz="5400" b="1" dirty="0" err="1" smtClean="0">
                <a:solidFill>
                  <a:srgbClr val="FF0000"/>
                </a:solidFill>
              </a:rPr>
              <a:t>чн</a:t>
            </a:r>
            <a:r>
              <a:rPr lang="ru-RU" sz="5400" b="1" dirty="0" smtClean="0">
                <a:solidFill>
                  <a:srgbClr val="FF0000"/>
                </a:solidFill>
              </a:rPr>
              <a:t>, чт</a:t>
            </a:r>
            <a:r>
              <a:rPr lang="ru-RU" sz="4800" b="1" dirty="0" smtClean="0"/>
              <a:t>.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780928"/>
            <a:ext cx="7886700" cy="3331567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Цель урока:</a:t>
            </a:r>
          </a:p>
          <a:p>
            <a:pPr marL="0" indent="0">
              <a:buNone/>
            </a:pPr>
            <a:r>
              <a:rPr lang="ru-RU" sz="4800" b="1" dirty="0" smtClean="0"/>
              <a:t> узнать  как правильно писать </a:t>
            </a:r>
            <a:r>
              <a:rPr lang="ru-RU" sz="4800" b="1" dirty="0" err="1" smtClean="0">
                <a:solidFill>
                  <a:srgbClr val="FF0000"/>
                </a:solidFill>
              </a:rPr>
              <a:t>чк</a:t>
            </a:r>
            <a:r>
              <a:rPr lang="ru-RU" sz="4800" b="1" dirty="0" smtClean="0">
                <a:solidFill>
                  <a:srgbClr val="FF0000"/>
                </a:solidFill>
              </a:rPr>
              <a:t>, </a:t>
            </a:r>
            <a:r>
              <a:rPr lang="ru-RU" sz="4800" b="1" dirty="0" err="1" smtClean="0">
                <a:solidFill>
                  <a:srgbClr val="FF0000"/>
                </a:solidFill>
              </a:rPr>
              <a:t>чн</a:t>
            </a:r>
            <a:r>
              <a:rPr lang="ru-RU" sz="4800" b="1" dirty="0" smtClean="0">
                <a:solidFill>
                  <a:srgbClr val="FF0000"/>
                </a:solidFill>
              </a:rPr>
              <a:t>, </a:t>
            </a:r>
            <a:r>
              <a:rPr lang="ru-RU" sz="4800" b="1" dirty="0" err="1" smtClean="0">
                <a:solidFill>
                  <a:srgbClr val="FF0000"/>
                </a:solidFill>
              </a:rPr>
              <a:t>чт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r>
              <a:rPr lang="ru-RU" sz="4800" b="1" dirty="0" smtClean="0"/>
              <a:t>в словах?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633615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8640"/>
            <a:ext cx="5457448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341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892" y="1916832"/>
            <a:ext cx="864096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д</a:t>
            </a:r>
            <a:r>
              <a:rPr lang="ru-RU" sz="3600" b="1" dirty="0" smtClean="0"/>
              <a:t>о</a:t>
            </a:r>
            <a:r>
              <a:rPr lang="ru-RU" sz="3600" b="1" dirty="0" smtClean="0">
                <a:solidFill>
                  <a:srgbClr val="FF0000"/>
                </a:solidFill>
              </a:rPr>
              <a:t>чк</a:t>
            </a:r>
            <a:r>
              <a:rPr lang="ru-RU" sz="3600" b="1" dirty="0" smtClean="0"/>
              <a:t>а                по</a:t>
            </a:r>
            <a:r>
              <a:rPr lang="ru-RU" sz="3600" b="1" dirty="0" smtClean="0">
                <a:solidFill>
                  <a:srgbClr val="FF0000"/>
                </a:solidFill>
              </a:rPr>
              <a:t>чт</a:t>
            </a:r>
            <a:r>
              <a:rPr lang="ru-RU" sz="3600" b="1" dirty="0" smtClean="0"/>
              <a:t>а                    ру</a:t>
            </a:r>
            <a:r>
              <a:rPr lang="ru-RU" sz="3600" b="1" dirty="0" smtClean="0">
                <a:solidFill>
                  <a:srgbClr val="FF0000"/>
                </a:solidFill>
              </a:rPr>
              <a:t>чн</a:t>
            </a:r>
            <a:r>
              <a:rPr lang="ru-RU" sz="3600" b="1" dirty="0" smtClean="0"/>
              <a:t>ой</a:t>
            </a:r>
          </a:p>
          <a:p>
            <a:r>
              <a:rPr lang="ru-RU" sz="3600" b="1" dirty="0"/>
              <a:t>р</a:t>
            </a:r>
            <a:r>
              <a:rPr lang="ru-RU" sz="3600" b="1" dirty="0" smtClean="0"/>
              <a:t>у</a:t>
            </a:r>
            <a:r>
              <a:rPr lang="ru-RU" sz="3600" b="1" dirty="0" smtClean="0">
                <a:solidFill>
                  <a:srgbClr val="FF0000"/>
                </a:solidFill>
              </a:rPr>
              <a:t>чк</a:t>
            </a:r>
            <a:r>
              <a:rPr lang="ru-RU" sz="3600" b="1" dirty="0" smtClean="0"/>
              <a:t>а                </a:t>
            </a:r>
            <a:r>
              <a:rPr lang="ru-RU" sz="3600" b="1" dirty="0" smtClean="0">
                <a:solidFill>
                  <a:srgbClr val="FF0000"/>
                </a:solidFill>
              </a:rPr>
              <a:t>чт</a:t>
            </a:r>
            <a:r>
              <a:rPr lang="ru-RU" sz="3600" b="1" dirty="0" smtClean="0"/>
              <a:t>ение                  но</a:t>
            </a:r>
            <a:r>
              <a:rPr lang="ru-RU" sz="3600" b="1" dirty="0" smtClean="0">
                <a:solidFill>
                  <a:srgbClr val="FF0000"/>
                </a:solidFill>
              </a:rPr>
              <a:t>чн</a:t>
            </a:r>
            <a:r>
              <a:rPr lang="ru-RU" sz="3600" b="1" dirty="0" smtClean="0"/>
              <a:t>ик</a:t>
            </a:r>
          </a:p>
          <a:p>
            <a:r>
              <a:rPr lang="ru-RU" sz="3600" b="1" dirty="0"/>
              <a:t>п</a:t>
            </a:r>
            <a:r>
              <a:rPr lang="ru-RU" sz="3600" b="1" dirty="0" smtClean="0"/>
              <a:t>е</a:t>
            </a:r>
            <a:r>
              <a:rPr lang="ru-RU" sz="3600" b="1" dirty="0" smtClean="0">
                <a:solidFill>
                  <a:srgbClr val="FF0000"/>
                </a:solidFill>
              </a:rPr>
              <a:t>чк</a:t>
            </a:r>
            <a:r>
              <a:rPr lang="ru-RU" sz="3600" b="1" dirty="0" smtClean="0"/>
              <a:t>а                ме</a:t>
            </a:r>
            <a:r>
              <a:rPr lang="ru-RU" sz="3600" b="1" dirty="0" smtClean="0">
                <a:solidFill>
                  <a:srgbClr val="FF0000"/>
                </a:solidFill>
              </a:rPr>
              <a:t>чт</a:t>
            </a:r>
            <a:r>
              <a:rPr lang="ru-RU" sz="3600" b="1" dirty="0" smtClean="0"/>
              <a:t>а                   му</a:t>
            </a:r>
            <a:r>
              <a:rPr lang="ru-RU" sz="3600" b="1" dirty="0" smtClean="0">
                <a:solidFill>
                  <a:srgbClr val="FF0000"/>
                </a:solidFill>
              </a:rPr>
              <a:t>чн</a:t>
            </a:r>
            <a:r>
              <a:rPr lang="ru-RU" sz="3600" b="1" dirty="0" smtClean="0"/>
              <a:t>ой</a:t>
            </a:r>
          </a:p>
          <a:p>
            <a:r>
              <a:rPr lang="ru-RU" sz="3600" b="1" dirty="0"/>
              <a:t>п</a:t>
            </a:r>
            <a:r>
              <a:rPr lang="ru-RU" sz="3600" b="1" dirty="0" smtClean="0"/>
              <a:t>о</a:t>
            </a:r>
            <a:r>
              <a:rPr lang="ru-RU" sz="3600" b="1" dirty="0" smtClean="0">
                <a:solidFill>
                  <a:srgbClr val="FF0000"/>
                </a:solidFill>
              </a:rPr>
              <a:t>чк</a:t>
            </a:r>
            <a:r>
              <a:rPr lang="ru-RU" sz="3600" b="1" dirty="0" smtClean="0"/>
              <a:t>и                у</a:t>
            </a:r>
            <a:r>
              <a:rPr lang="ru-RU" sz="3600" b="1" dirty="0" smtClean="0">
                <a:solidFill>
                  <a:srgbClr val="FF0000"/>
                </a:solidFill>
              </a:rPr>
              <a:t>чт</a:t>
            </a:r>
            <a:r>
              <a:rPr lang="ru-RU" sz="3600" b="1" dirty="0" smtClean="0"/>
              <a:t>ём              пограни</a:t>
            </a:r>
            <a:r>
              <a:rPr lang="ru-RU" sz="3600" b="1" dirty="0" smtClean="0">
                <a:solidFill>
                  <a:srgbClr val="FF0000"/>
                </a:solidFill>
              </a:rPr>
              <a:t>чн</a:t>
            </a:r>
            <a:r>
              <a:rPr lang="ru-RU" sz="3600" b="1" dirty="0" smtClean="0"/>
              <a:t>ик</a:t>
            </a: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64998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</TotalTime>
  <Words>59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к уроку русского языка 1 класс Тема: « Правописание буквосочетаний чк, чн, чт.»</vt:lpstr>
      <vt:lpstr>Презентация PowerPoint</vt:lpstr>
      <vt:lpstr>Почему в слове СПИЧКИ мягкость согласного звука [ч] не обозначена мягким знаком?</vt:lpstr>
      <vt:lpstr>Тема урока:  Буквосочетания чк, чн, чт.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us</cp:lastModifiedBy>
  <cp:revision>7</cp:revision>
  <dcterms:created xsi:type="dcterms:W3CDTF">2014-05-12T15:58:18Z</dcterms:created>
  <dcterms:modified xsi:type="dcterms:W3CDTF">2014-05-22T05:40:41Z</dcterms:modified>
</cp:coreProperties>
</file>